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3" d="100"/>
          <a:sy n="43" d="100"/>
        </p:scale>
        <p:origin x="-2563" y="-130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090" y="3976796"/>
            <a:ext cx="8161020" cy="274404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60870" y="512660"/>
            <a:ext cx="2160270" cy="1092284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0060" y="512660"/>
            <a:ext cx="6320790" cy="1092284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0060" y="2987042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80610" y="2987042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061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1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77278" y="2865544"/>
            <a:ext cx="4243863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77278" y="4059766"/>
            <a:ext cx="4243863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1" y="509694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81902" y="1143846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060" y="2987042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800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0410" y="11865188"/>
            <a:ext cx="30403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80860" y="11865188"/>
            <a:ext cx="2240280" cy="681566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furman.top/uploads/posts/2023-05/1683418404_furman-top-p-fon-dlya-gramoti-sovremennii-krasivo-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89" y="0"/>
            <a:ext cx="9601200" cy="128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0600" y="469237"/>
            <a:ext cx="388843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t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“Яңа буын”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8431" y="1421482"/>
            <a:ext cx="596537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Һәр эштә кыю һәм батыр без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6345" y="2026371"/>
            <a:ext cx="7104856" cy="3477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Без 9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нчы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сыйныф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укучылары</a:t>
            </a:r>
            <a:r>
              <a:rPr lang="ru-RU" sz="2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Быел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безнең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имтиханнар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елы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Инде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2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ярты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дәверендә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күп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фәннәрдән</a:t>
            </a:r>
            <a:r>
              <a:rPr lang="ru-RU" sz="2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укытучыларыбыз</a:t>
            </a:r>
            <a:r>
              <a:rPr lang="ru-RU" sz="2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берлектә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әзерлек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барабыз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консультация</a:t>
            </a:r>
            <a:r>
              <a:rPr lang="tt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ләргә йөрибез.</a:t>
            </a:r>
          </a:p>
          <a:p>
            <a:pPr algn="ctr"/>
            <a:r>
              <a:rPr lang="tt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Без, “Яңа буын”, бик тырыш, күңелле, кыю һәм батыр. Сыйныф җитәкчебез Чулпан Маратовна белән төрле конкурсларда, олимпиадаларда, мәктәптә узган барлык чараларда катнашабыз, призлы урыннар яулыйбыз. </a:t>
            </a:r>
          </a:p>
          <a:p>
            <a:pPr algn="ctr"/>
            <a:r>
              <a:rPr lang="tt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Истәлекле тарихи урыннарга экскурсиягә йөрибез. </a:t>
            </a:r>
          </a:p>
          <a:p>
            <a:pPr algn="ctr"/>
            <a:r>
              <a:rPr lang="tt-RU" sz="2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барлык юнәлешләрдә дә алдынгы. </a:t>
            </a:r>
            <a:endParaRPr lang="ru-RU" sz="2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Chulpan\Downloads\IMG_56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150" y="5608712"/>
            <a:ext cx="3951469" cy="2963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Chulpan\Downloads\IMG_797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7857"/>
          <a:stretch/>
        </p:blipFill>
        <p:spPr bwMode="auto">
          <a:xfrm rot="5400000">
            <a:off x="5471382" y="8498791"/>
            <a:ext cx="4090680" cy="3992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Chulpan\Downloads\IMG_83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216" y="5504246"/>
            <a:ext cx="4232585" cy="2945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Chulpan\Downloads\IMG_92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t="19658" r="6072"/>
          <a:stretch/>
        </p:blipFill>
        <p:spPr bwMode="auto">
          <a:xfrm>
            <a:off x="1199150" y="8426707"/>
            <a:ext cx="4295706" cy="3282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60240" y="11709176"/>
            <a:ext cx="3590379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defTabSz="457200">
              <a:defRPr/>
            </a:pPr>
            <a:r>
              <a:rPr lang="tt-RU" sz="1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Баш мөхәррир: </a:t>
            </a:r>
            <a:r>
              <a:rPr lang="tt-RU" sz="1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Абдуллина Зөһрә</a:t>
            </a:r>
            <a:endParaRPr lang="tt-RU" sz="1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defTabSz="457200">
              <a:defRPr/>
            </a:pPr>
            <a:r>
              <a:rPr lang="tt-RU" sz="1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Хәбәрче: </a:t>
            </a:r>
            <a:r>
              <a:rPr lang="tt-RU" sz="1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Гыйниятова Әдилә</a:t>
            </a:r>
            <a:endParaRPr lang="en-US" sz="1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defTabSz="457200">
              <a:defRPr/>
            </a:pPr>
            <a:r>
              <a:rPr lang="tt-RU" sz="1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Корректор: </a:t>
            </a:r>
            <a:r>
              <a:rPr lang="tt-RU" sz="1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Чулпан Маратовна</a:t>
            </a:r>
            <a:endParaRPr lang="ru-RU" sz="1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932490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99</Words>
  <Application>Microsoft Office PowerPoint</Application>
  <PresentationFormat>A3 (297x420 мм)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Chulpan</dc:creator>
  <cp:lastModifiedBy>Chulpan</cp:lastModifiedBy>
  <cp:revision>11</cp:revision>
  <dcterms:created xsi:type="dcterms:W3CDTF">2023-12-17T08:47:10Z</dcterms:created>
  <dcterms:modified xsi:type="dcterms:W3CDTF">2023-12-17T16:36:23Z</dcterms:modified>
</cp:coreProperties>
</file>